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352DE-4598-3C69-2D55-ED8ADF3A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2" t="5407" r="29238"/>
          <a:stretch/>
        </p:blipFill>
        <p:spPr>
          <a:xfrm>
            <a:off x="1147864" y="1079770"/>
            <a:ext cx="7052553" cy="498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9D0E8-A235-F0FB-33A4-22119355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753" t="5407" b="77174"/>
          <a:stretch/>
        </p:blipFill>
        <p:spPr>
          <a:xfrm>
            <a:off x="2259271" y="1184463"/>
            <a:ext cx="2519464" cy="8075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1EE3-DA66-6890-2ED4-F790B008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753" t="22334" b="61498"/>
          <a:stretch/>
        </p:blipFill>
        <p:spPr>
          <a:xfrm>
            <a:off x="5320523" y="1184463"/>
            <a:ext cx="2519464" cy="7495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6BF17-F863-D2BF-8C1D-1C6E40A7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02" y="-1515028"/>
            <a:ext cx="6751398" cy="5476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AD3FB-C2EB-A59D-659C-97DD8B78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08" r="28823" b="4350"/>
          <a:stretch/>
        </p:blipFill>
        <p:spPr>
          <a:xfrm>
            <a:off x="6440236" y="4146780"/>
            <a:ext cx="2932364" cy="2140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E7746-AB8B-FCAC-930F-994B9B72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11" r="21857"/>
          <a:stretch/>
        </p:blipFill>
        <p:spPr>
          <a:xfrm>
            <a:off x="2621202" y="3798002"/>
            <a:ext cx="3797102" cy="2675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77405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36044" y="4080597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82775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84577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90058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5017018"/>
            <a:ext cx="818653" cy="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0CC279C-CB7E-FAC0-49DD-13F68631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463"/>
          <a:stretch/>
        </p:blipFill>
        <p:spPr>
          <a:xfrm>
            <a:off x="4296971" y="3104626"/>
            <a:ext cx="4245666" cy="3753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9A90E-DDF2-46DD-CB09-3F9F75D9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7" t="6015" r="24786" b="9930"/>
          <a:stretch/>
        </p:blipFill>
        <p:spPr>
          <a:xfrm>
            <a:off x="5854961" y="3249767"/>
            <a:ext cx="2549101" cy="15392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DCE696-5D34-2FDF-7EDB-3B8B8854A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346802"/>
            <a:ext cx="8404062" cy="1087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D9A1C-1E06-E256-B7E6-18B4314B53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351"/>
          <a:stretch/>
        </p:blipFill>
        <p:spPr>
          <a:xfrm>
            <a:off x="4250582" y="-150913"/>
            <a:ext cx="4153480" cy="3292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EA671D-86B7-07B9-0D9B-96E37E96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993"/>
          <a:stretch/>
        </p:blipFill>
        <p:spPr>
          <a:xfrm>
            <a:off x="0" y="-189563"/>
            <a:ext cx="4194290" cy="3618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A1C5E-1F6C-C0D2-FA55-1A191CDC01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" t="6198" r="28760"/>
          <a:stretch/>
        </p:blipFill>
        <p:spPr>
          <a:xfrm>
            <a:off x="2129" y="3384807"/>
            <a:ext cx="4248453" cy="3476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E928EC-60D1-FEE4-3862-F182D8406AA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9829" t="6058" b="24581"/>
          <a:stretch/>
        </p:blipFill>
        <p:spPr>
          <a:xfrm>
            <a:off x="715842" y="3462896"/>
            <a:ext cx="1405248" cy="23060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D2AE02-B8CF-AA9A-F9E3-0FC0ECF11777}"/>
              </a:ext>
            </a:extLst>
          </p:cNvPr>
          <p:cNvSpPr/>
          <p:nvPr/>
        </p:nvSpPr>
        <p:spPr>
          <a:xfrm>
            <a:off x="5044253" y="3263586"/>
            <a:ext cx="613597" cy="286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D20435-2BF9-4315-50C8-DA8D3AFBF763}"/>
              </a:ext>
            </a:extLst>
          </p:cNvPr>
          <p:cNvCxnSpPr>
            <a:cxnSpLocks/>
          </p:cNvCxnSpPr>
          <p:nvPr/>
        </p:nvCxnSpPr>
        <p:spPr>
          <a:xfrm flipV="1">
            <a:off x="5657850" y="4788967"/>
            <a:ext cx="2739896" cy="134037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79556-5241-36A5-B642-8DC18E849041}"/>
              </a:ext>
            </a:extLst>
          </p:cNvPr>
          <p:cNvCxnSpPr>
            <a:cxnSpLocks/>
          </p:cNvCxnSpPr>
          <p:nvPr/>
        </p:nvCxnSpPr>
        <p:spPr>
          <a:xfrm flipV="1">
            <a:off x="5653566" y="3249767"/>
            <a:ext cx="224509" cy="1324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308586" y="-215714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84403-519E-AD36-D86C-AF41BA00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95" t="3651" r="3068" b="53800"/>
          <a:stretch/>
        </p:blipFill>
        <p:spPr>
          <a:xfrm>
            <a:off x="6595845" y="4889128"/>
            <a:ext cx="863906" cy="9552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07DEBF-99C3-4D9C-0EC5-22623C5FBD8A}"/>
              </a:ext>
            </a:extLst>
          </p:cNvPr>
          <p:cNvSpPr txBox="1"/>
          <p:nvPr/>
        </p:nvSpPr>
        <p:spPr>
          <a:xfrm>
            <a:off x="110128" y="-1346802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DD63BF-EB27-8F4F-25D7-3C2D201D555D}"/>
              </a:ext>
            </a:extLst>
          </p:cNvPr>
          <p:cNvSpPr txBox="1"/>
          <p:nvPr/>
        </p:nvSpPr>
        <p:spPr>
          <a:xfrm>
            <a:off x="4610917" y="-27701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8734-55F6-8506-2814-885708131349}"/>
              </a:ext>
            </a:extLst>
          </p:cNvPr>
          <p:cNvSpPr txBox="1"/>
          <p:nvPr/>
        </p:nvSpPr>
        <p:spPr>
          <a:xfrm>
            <a:off x="308586" y="328150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3220C-F6DF-30B2-13F5-899226C6C44D}"/>
              </a:ext>
            </a:extLst>
          </p:cNvPr>
          <p:cNvSpPr txBox="1"/>
          <p:nvPr/>
        </p:nvSpPr>
        <p:spPr>
          <a:xfrm>
            <a:off x="4654116" y="315200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4D462E-449A-FB4E-4197-60D6DA3F7C09}"/>
              </a:ext>
            </a:extLst>
          </p:cNvPr>
          <p:cNvSpPr txBox="1"/>
          <p:nvPr/>
        </p:nvSpPr>
        <p:spPr>
          <a:xfrm>
            <a:off x="6075186" y="325974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E893B5-5546-01FE-B011-75533D99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211" t="46389" r="1468" b="5902"/>
          <a:stretch/>
        </p:blipFill>
        <p:spPr>
          <a:xfrm>
            <a:off x="7463422" y="4889128"/>
            <a:ext cx="934324" cy="1071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EF4C45E-42A0-5E06-002C-B24DA46A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t="63253" r="67098" b="3023"/>
          <a:stretch/>
        </p:blipFill>
        <p:spPr>
          <a:xfrm>
            <a:off x="0" y="1763139"/>
            <a:ext cx="2414284" cy="1641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C03DDC-D7EB-3055-D45A-B5E7A6C1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531" t="46720" r="5067" b="20017"/>
          <a:stretch/>
        </p:blipFill>
        <p:spPr>
          <a:xfrm>
            <a:off x="5521591" y="3434226"/>
            <a:ext cx="1860284" cy="1184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9FC26-3595-C5CD-353E-AEAF7A23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t="11847" r="67098" b="54429"/>
          <a:stretch/>
        </p:blipFill>
        <p:spPr>
          <a:xfrm>
            <a:off x="0" y="0"/>
            <a:ext cx="2414284" cy="164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29486" y="0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84B5-817A-3870-CC0E-471B3948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9" t="46720" r="58088" b="20017"/>
          <a:stretch/>
        </p:blipFill>
        <p:spPr>
          <a:xfrm>
            <a:off x="3766353" y="3415176"/>
            <a:ext cx="1860284" cy="1184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E241A-0F3A-9A67-8D28-DDF7165F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1" t="6525" r="53467" b="54457"/>
          <a:stretch/>
        </p:blipFill>
        <p:spPr>
          <a:xfrm>
            <a:off x="10080" y="3397292"/>
            <a:ext cx="1910030" cy="1184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AF114D-2CDE-AE32-505A-A230D0FA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42" t="81546" r="20204"/>
          <a:stretch/>
        </p:blipFill>
        <p:spPr>
          <a:xfrm>
            <a:off x="2052396" y="4581876"/>
            <a:ext cx="3608008" cy="773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6E125C-CCE2-BC02-93A8-4CCDFD07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21" t="6525" r="1237" b="54457"/>
          <a:stretch/>
        </p:blipFill>
        <p:spPr>
          <a:xfrm>
            <a:off x="1870093" y="3419475"/>
            <a:ext cx="1910030" cy="11845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BF7B57-74F3-9F72-A785-13415213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5" t="11847" r="34709" b="56708"/>
          <a:stretch/>
        </p:blipFill>
        <p:spPr>
          <a:xfrm>
            <a:off x="2525444" y="-10937"/>
            <a:ext cx="2414284" cy="1530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8F414E-8BEA-61B5-26A4-0F2A01BF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87" t="13863" r="3893" b="54692"/>
          <a:stretch/>
        </p:blipFill>
        <p:spPr>
          <a:xfrm>
            <a:off x="4879621" y="55485"/>
            <a:ext cx="2504808" cy="15309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2F6FFA-B0DD-6248-DFD2-17161FFD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5" t="63253" r="34709" b="3023"/>
          <a:stretch/>
        </p:blipFill>
        <p:spPr>
          <a:xfrm>
            <a:off x="2590841" y="1780657"/>
            <a:ext cx="2414284" cy="16419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42A297-24A6-00EC-4E5C-B30C6772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87" t="66470" r="3893" b="3023"/>
          <a:stretch/>
        </p:blipFill>
        <p:spPr>
          <a:xfrm>
            <a:off x="5138869" y="1834930"/>
            <a:ext cx="1986311" cy="11778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0" y="3401880"/>
            <a:ext cx="6675120" cy="2067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19050" y="338137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5E3B22-8948-C026-BE0B-4D5B2F2014D2}"/>
              </a:ext>
            </a:extLst>
          </p:cNvPr>
          <p:cNvGrpSpPr/>
          <p:nvPr/>
        </p:nvGrpSpPr>
        <p:grpSpPr>
          <a:xfrm>
            <a:off x="1" y="6879449"/>
            <a:ext cx="5229464" cy="3772772"/>
            <a:chOff x="6647707" y="3896314"/>
            <a:chExt cx="6942967" cy="50089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6DF532-B6A6-D1AA-662E-EBF7B650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40" t="6338" r="17093" b="4844"/>
            <a:stretch/>
          </p:blipFill>
          <p:spPr>
            <a:xfrm>
              <a:off x="6647707" y="3896314"/>
              <a:ext cx="6942967" cy="500897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62C4E3-DA9B-9685-00FC-B27A4AB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3016" t="7940" r="987" b="83312"/>
            <a:stretch/>
          </p:blipFill>
          <p:spPr>
            <a:xfrm>
              <a:off x="7316549" y="3982650"/>
              <a:ext cx="1383738" cy="49332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A4674-3F10-33F5-A5CD-F4E5EE19ED42}"/>
              </a:ext>
            </a:extLst>
          </p:cNvPr>
          <p:cNvGrpSpPr/>
          <p:nvPr/>
        </p:nvGrpSpPr>
        <p:grpSpPr>
          <a:xfrm>
            <a:off x="-2797" y="24276"/>
            <a:ext cx="5216077" cy="3678175"/>
            <a:chOff x="-2797" y="0"/>
            <a:chExt cx="5475366" cy="3861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8542B4-3DAD-9678-267B-BCF3BA2FB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02" r="22437"/>
            <a:stretch/>
          </p:blipFill>
          <p:spPr>
            <a:xfrm>
              <a:off x="-2797" y="0"/>
              <a:ext cx="5475366" cy="38610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D88B6-083D-FF90-6DDC-08B0C5AD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839" t="7366" r="2315" b="74485"/>
            <a:stretch/>
          </p:blipFill>
          <p:spPr>
            <a:xfrm>
              <a:off x="664806" y="1424134"/>
              <a:ext cx="1344726" cy="74167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F6FE64-BF56-58A1-87F7-F5C9D071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839" t="28705" r="2315" b="56485"/>
            <a:stretch/>
          </p:blipFill>
          <p:spPr>
            <a:xfrm>
              <a:off x="4003795" y="1558565"/>
              <a:ext cx="1344728" cy="605228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2521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29422" y="6879449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5BBAB-1685-9002-49FF-DF93C8F772EF}"/>
              </a:ext>
            </a:extLst>
          </p:cNvPr>
          <p:cNvGrpSpPr/>
          <p:nvPr/>
        </p:nvGrpSpPr>
        <p:grpSpPr>
          <a:xfrm>
            <a:off x="29423" y="3677076"/>
            <a:ext cx="5200041" cy="3217052"/>
            <a:chOff x="13239" y="4008848"/>
            <a:chExt cx="5200041" cy="321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321492-0B3A-4B2D-5D92-1FEC1027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238" r="24709" b="25829"/>
            <a:stretch/>
          </p:blipFill>
          <p:spPr>
            <a:xfrm>
              <a:off x="13239" y="4015974"/>
              <a:ext cx="5200041" cy="32099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3E28B8-F3DF-3D9D-4DF9-B4DD7F427FDB}"/>
                </a:ext>
              </a:extLst>
            </p:cNvPr>
            <p:cNvSpPr txBox="1"/>
            <p:nvPr/>
          </p:nvSpPr>
          <p:spPr>
            <a:xfrm>
              <a:off x="328619" y="4008848"/>
              <a:ext cx="3258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D01A7D-D4A7-8982-8F3B-7D61EA3F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651" t="2757" r="1364" b="52245"/>
            <a:stretch/>
          </p:blipFill>
          <p:spPr>
            <a:xfrm>
              <a:off x="722361" y="4080091"/>
              <a:ext cx="1416536" cy="1767175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83F4-82A8-BF1C-EFC9-6CF9C306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651" t="48389" r="1364" b="1779"/>
            <a:stretch/>
          </p:blipFill>
          <p:spPr>
            <a:xfrm>
              <a:off x="3682587" y="4080091"/>
              <a:ext cx="1416536" cy="195696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44C38-4565-3A39-FCAB-D5682C81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265"/>
            <a:ext cx="12192000" cy="216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917C0-9683-8FE7-EC9D-281425DC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7923"/>
            <a:ext cx="12192000" cy="2232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97277" y="77825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97277" y="301092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44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26</cp:revision>
  <dcterms:created xsi:type="dcterms:W3CDTF">2024-11-06T15:20:20Z</dcterms:created>
  <dcterms:modified xsi:type="dcterms:W3CDTF">2025-04-17T19:57:50Z</dcterms:modified>
</cp:coreProperties>
</file>